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9" r:id="rId3"/>
    <p:sldId id="280" r:id="rId4"/>
    <p:sldId id="321" r:id="rId5"/>
    <p:sldId id="313" r:id="rId6"/>
    <p:sldId id="281" r:id="rId7"/>
    <p:sldId id="311" r:id="rId8"/>
    <p:sldId id="315" r:id="rId9"/>
    <p:sldId id="316" r:id="rId10"/>
    <p:sldId id="282" r:id="rId11"/>
    <p:sldId id="317" r:id="rId12"/>
    <p:sldId id="323" r:id="rId13"/>
    <p:sldId id="319" r:id="rId14"/>
    <p:sldId id="325" r:id="rId15"/>
    <p:sldId id="324" r:id="rId16"/>
    <p:sldId id="283" r:id="rId17"/>
    <p:sldId id="322" r:id="rId18"/>
    <p:sldId id="302" r:id="rId19"/>
    <p:sldId id="28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17"/>
    <a:srgbClr val="E8620E"/>
    <a:srgbClr val="2E3B4B"/>
    <a:srgbClr val="FFD459"/>
    <a:srgbClr val="B88240"/>
    <a:srgbClr val="222325"/>
    <a:srgbClr val="2D3848"/>
    <a:srgbClr val="DCB89C"/>
    <a:srgbClr val="283743"/>
    <a:srgbClr val="85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8" autoAdjust="0"/>
  </p:normalViewPr>
  <p:slideViewPr>
    <p:cSldViewPr snapToGrid="0">
      <p:cViewPr>
        <p:scale>
          <a:sx n="50" d="100"/>
          <a:sy n="50" d="100"/>
        </p:scale>
        <p:origin x="128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8407-7539-4C88-B591-2FC07A4ED2BC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DC4B-121D-46CC-9D52-F4252E08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3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09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296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88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29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64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83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95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19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1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6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0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7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6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28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77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337542" y="322118"/>
            <a:ext cx="2854457" cy="1811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2203381" cy="2335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9"/>
          <a:stretch/>
        </p:blipFill>
        <p:spPr>
          <a:xfrm>
            <a:off x="-1" y="3075620"/>
            <a:ext cx="12191999" cy="37823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25916" y="720027"/>
            <a:ext cx="5540164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60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目標</a:t>
            </a:r>
            <a:r>
              <a:rPr lang="zh-TW" altLang="en-US" sz="60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計步器</a:t>
            </a:r>
            <a:endParaRPr lang="zh-CN" altLang="en-US" sz="60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0931216" y="4990780"/>
            <a:ext cx="677108" cy="3057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程式設計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119313" y="5164838"/>
            <a:ext cx="99533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初始化：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APP</a:t>
            </a:r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開啟時，</a:t>
            </a:r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設定物件資料型別、初值</a:t>
            </a:r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等屬性的方式。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2092" t="33687" r="48014" b="30757"/>
          <a:stretch/>
        </p:blipFill>
        <p:spPr>
          <a:xfrm>
            <a:off x="3263012" y="1060390"/>
            <a:ext cx="5665970" cy="379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55000" t="34444" r="18750" b="21605"/>
          <a:stretch/>
        </p:blipFill>
        <p:spPr>
          <a:xfrm>
            <a:off x="3455669" y="1448986"/>
            <a:ext cx="5280660" cy="497336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08525" y="1556988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呼叫：</a:t>
            </a:r>
            <a:endParaRPr lang="en-US" altLang="zh-TW" sz="28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向廣播器一樣</a:t>
            </a:r>
            <a:endParaRPr lang="en-US" altLang="zh-TW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呼叫其他程式運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行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7009070" y="182618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2454" y="2249485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當暫停鈕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被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按下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時</a:t>
            </a:r>
            <a:endParaRPr lang="en-US" altLang="zh-TW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文字改為繼續</a:t>
            </a:r>
            <a:endParaRPr lang="en-US" altLang="zh-TW" sz="28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計步器停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止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000369" y="3022188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454" y="3901347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當繼續鈕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被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按下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時</a:t>
            </a:r>
            <a:endParaRPr lang="en-US" altLang="zh-TW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文字改為暫停</a:t>
            </a:r>
            <a:endParaRPr lang="en-US" altLang="zh-TW" sz="28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計步器繼續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3000370" y="415033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6879" t="42009" r="25355" b="22624"/>
          <a:stretch/>
        </p:blipFill>
        <p:spPr>
          <a:xfrm>
            <a:off x="4188322" y="1615277"/>
            <a:ext cx="7666377" cy="403840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0" y="1537107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判斷式：</a:t>
            </a:r>
            <a:endParaRPr lang="en-US" altLang="zh-TW" sz="24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目標步數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輸入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格不等於空值</a:t>
            </a:r>
            <a:endParaRPr lang="zh-TW" altLang="en-US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022772" y="214530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8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41453" y="469542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判斷式：</a:t>
            </a:r>
            <a:endParaRPr lang="en-US" altLang="zh-TW" sz="32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</a:t>
            </a:r>
            <a:r>
              <a:rPr lang="zh-TW" altLang="en-US" sz="32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剩餘</a:t>
            </a:r>
            <a:r>
              <a:rPr lang="zh-TW" altLang="en-US" sz="32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步數輸出格等於空值</a:t>
            </a:r>
            <a:endParaRPr lang="en-US" altLang="zh-TW" sz="32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計步器停</a:t>
            </a:r>
            <a:r>
              <a:rPr lang="zh-TW" altLang="en-US" sz="32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止</a:t>
            </a:r>
            <a:endParaRPr lang="zh-TW" altLang="en-US" sz="32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9220" t="48250" r="13546" b="26785"/>
          <a:stretch/>
        </p:blipFill>
        <p:spPr>
          <a:xfrm>
            <a:off x="1345014" y="1441897"/>
            <a:ext cx="9501969" cy="28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9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1805" t="35679" r="12222" b="13210"/>
          <a:stretch/>
        </p:blipFill>
        <p:spPr>
          <a:xfrm>
            <a:off x="63499" y="1013336"/>
            <a:ext cx="12065000" cy="52578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009070" y="5763304"/>
            <a:ext cx="449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7817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檢查一下吧</a:t>
            </a:r>
            <a:r>
              <a:rPr lang="en-US" altLang="zh-TW" sz="6000" b="1" dirty="0" smtClean="0">
                <a:solidFill>
                  <a:srgbClr val="FF7817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~</a:t>
            </a:r>
            <a:endParaRPr lang="zh-TW" altLang="en-US" sz="6000" b="1" dirty="0">
              <a:solidFill>
                <a:srgbClr val="FF7817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9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綜合活動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綜合活動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899975" y="5164838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布</a:t>
            </a:r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林</a:t>
            </a:r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值</a:t>
            </a:r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：</a:t>
            </a:r>
            <a:endParaRPr lang="en-US" altLang="zh-TW" sz="32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一種物件資料型別，只有</a:t>
            </a:r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真、假</a:t>
            </a:r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，兩種型別。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2092" t="33687" r="48014" b="30757"/>
          <a:stretch/>
        </p:blipFill>
        <p:spPr>
          <a:xfrm>
            <a:off x="3263012" y="1060390"/>
            <a:ext cx="5665970" cy="3790757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996968" y="1327027"/>
            <a:ext cx="720000" cy="720000"/>
          </a:xfrm>
          <a:prstGeom prst="ellipse">
            <a:avLst/>
          </a:prstGeom>
          <a:noFill/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888459" y="3441512"/>
            <a:ext cx="720000" cy="720000"/>
          </a:xfrm>
          <a:prstGeom prst="ellipse">
            <a:avLst/>
          </a:prstGeom>
          <a:noFill/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716968" y="1687026"/>
            <a:ext cx="144000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156968" y="1425416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真 </a:t>
            </a:r>
            <a:r>
              <a:rPr lang="en-US" altLang="zh-TW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True</a:t>
            </a:r>
            <a:endParaRPr lang="zh-TW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76968" y="353990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假</a:t>
            </a:r>
            <a:r>
              <a:rPr lang="zh-TW" altLang="en-US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False</a:t>
            </a:r>
            <a:endParaRPr lang="zh-TW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7636968" y="3801512"/>
            <a:ext cx="144000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482418" y="420276"/>
            <a:ext cx="3227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資料型別</a:t>
            </a:r>
            <a:endParaRPr lang="en-US" altLang="zh-TW" sz="32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（</a:t>
            </a:r>
            <a:r>
              <a:rPr lang="en-US" altLang="zh-TW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Data </a:t>
            </a:r>
            <a:r>
              <a:rPr lang="en-US" altLang="zh-TW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type</a:t>
            </a:r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1738937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整</a:t>
            </a:r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數</a:t>
            </a:r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Byte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short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int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long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0EE3625-47AB-422F-AF61-EEFACFCC0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1649414"/>
            <a:ext cx="964160" cy="10653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A0EBAB-DF36-4BA9-9EFC-364A2C495C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2825697"/>
            <a:ext cx="964160" cy="10653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4001980"/>
            <a:ext cx="964160" cy="1065300"/>
          </a:xfrm>
          <a:prstGeom prst="rect">
            <a:avLst/>
          </a:prstGeom>
        </p:spPr>
      </p:pic>
      <p:pic>
        <p:nvPicPr>
          <p:cNvPr id="12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5178263"/>
            <a:ext cx="964160" cy="1065300"/>
          </a:xfrm>
          <a:prstGeom prst="rect">
            <a:avLst/>
          </a:prstGeom>
        </p:spPr>
      </p:pic>
      <p:sp>
        <p:nvSpPr>
          <p:cNvPr id="14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2912071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小數點：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Float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double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4085205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字元</a:t>
            </a:r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char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5264637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布</a:t>
            </a:r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林</a:t>
            </a:r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err="1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boolean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4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1911927" cy="20262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1335231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75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準備下課</a:t>
            </a:r>
            <a:endParaRPr lang="zh-CN" altLang="en-US" sz="75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870950" y="321945"/>
            <a:ext cx="3321050" cy="2107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2229485" cy="2362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97273" y="871746"/>
            <a:ext cx="45972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目錄</a:t>
            </a:r>
            <a:endParaRPr lang="en-US" altLang="zh-CN" sz="36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25951-3432-4E6B-9726-D3345E4C1F18}"/>
              </a:ext>
            </a:extLst>
          </p:cNvPr>
          <p:cNvSpPr txBox="1"/>
          <p:nvPr/>
        </p:nvSpPr>
        <p:spPr>
          <a:xfrm>
            <a:off x="3464685" y="2712985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認識新</a:t>
            </a:r>
            <a:r>
              <a:rPr lang="zh-TW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元件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2D3241FB-FBE1-45F0-80E6-9C3013609837}"/>
              </a:ext>
            </a:extLst>
          </p:cNvPr>
          <p:cNvSpPr txBox="1"/>
          <p:nvPr/>
        </p:nvSpPr>
        <p:spPr>
          <a:xfrm>
            <a:off x="1940537" y="2202614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E786F0-038F-47C3-AEF1-607018BD2A58}"/>
              </a:ext>
            </a:extLst>
          </p:cNvPr>
          <p:cNvSpPr txBox="1"/>
          <p:nvPr/>
        </p:nvSpPr>
        <p:spPr>
          <a:xfrm>
            <a:off x="7987056" y="2695056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編排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4BD752D2-B266-4331-905C-6911927AA523}"/>
              </a:ext>
            </a:extLst>
          </p:cNvPr>
          <p:cNvSpPr txBox="1"/>
          <p:nvPr/>
        </p:nvSpPr>
        <p:spPr>
          <a:xfrm>
            <a:off x="6453754" y="2220543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A2DBC-3A22-4CEA-9BF4-9CB929D0D2EF}"/>
              </a:ext>
            </a:extLst>
          </p:cNvPr>
          <p:cNvSpPr txBox="1"/>
          <p:nvPr/>
        </p:nvSpPr>
        <p:spPr>
          <a:xfrm>
            <a:off x="3479635" y="4428348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程式設計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1DA71267-29BE-47AE-895E-505428C6ECCF}"/>
              </a:ext>
            </a:extLst>
          </p:cNvPr>
          <p:cNvSpPr txBox="1"/>
          <p:nvPr/>
        </p:nvSpPr>
        <p:spPr>
          <a:xfrm>
            <a:off x="1954669" y="3917977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3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56034C-3CD3-4F70-BE31-A9ABC62E5325}"/>
              </a:ext>
            </a:extLst>
          </p:cNvPr>
          <p:cNvSpPr txBox="1"/>
          <p:nvPr/>
        </p:nvSpPr>
        <p:spPr>
          <a:xfrm>
            <a:off x="7987056" y="4428347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綜合活動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DD46ADB8-A5BE-4BE2-9491-2C7B741BF414}"/>
              </a:ext>
            </a:extLst>
          </p:cNvPr>
          <p:cNvSpPr txBox="1"/>
          <p:nvPr/>
        </p:nvSpPr>
        <p:spPr>
          <a:xfrm>
            <a:off x="6467886" y="3935906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4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認識新元件</a:t>
            </a:r>
            <a:endParaRPr lang="en-US" altLang="zh-TW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認識新元件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0" y="4078826"/>
            <a:ext cx="4060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利用手機移動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計算使用者移動步</a:t>
            </a:r>
            <a:r>
              <a:rPr lang="zh-TW" altLang="en-US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數</a:t>
            </a:r>
            <a:endParaRPr lang="zh-TW" altLang="en-US" sz="28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36028" t="45415" r="52589" b="44563"/>
          <a:stretch/>
        </p:blipFill>
        <p:spPr>
          <a:xfrm>
            <a:off x="3978162" y="2466625"/>
            <a:ext cx="4235676" cy="209804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16865" y="31924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</a:t>
            </a:r>
            <a:endParaRPr lang="zh-TW" altLang="en-US" sz="36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9480" y="3294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對話框</a:t>
            </a:r>
            <a:endParaRPr lang="zh-TW" altLang="en-US" sz="36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2830465" y="351564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632248" y="351564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213838" y="4078826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警告或提醒的小視窗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9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認識新元件</a:t>
            </a:r>
            <a:endParaRPr lang="en-US" altLang="zh-CN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1882054" y="1169231"/>
            <a:ext cx="8427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平</a:t>
            </a:r>
            <a:r>
              <a:rPr lang="zh-TW" altLang="en-US" sz="4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均</a:t>
            </a:r>
            <a:r>
              <a:rPr lang="zh-TW" altLang="en-US" sz="4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一個人移動一步的距離會是多少？</a:t>
            </a:r>
            <a:endParaRPr lang="zh-CN" altLang="en-US" sz="40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4203872" y="2626615"/>
            <a:ext cx="524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人的步幅和身高</a:t>
            </a:r>
            <a:r>
              <a:rPr lang="zh-CN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有</a:t>
            </a:r>
            <a:r>
              <a:rPr lang="zh-TW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關係，</a:t>
            </a:r>
            <a:endParaRPr lang="en-US" altLang="zh-TW" sz="3200" b="1" dirty="0">
              <a:solidFill>
                <a:srgbClr val="FF0000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一般是身高</a:t>
            </a:r>
            <a:r>
              <a:rPr lang="zh-CN" altLang="en-US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</a:t>
            </a:r>
            <a:r>
              <a:rPr lang="en-US" altLang="zh-CN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0.45</a:t>
            </a:r>
            <a:r>
              <a:rPr lang="zh-CN" altLang="en-US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倍</a:t>
            </a:r>
            <a:r>
              <a:rPr lang="zh-CN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。</a:t>
            </a:r>
            <a:endParaRPr lang="zh-CN" altLang="en-US" sz="3200" b="1" dirty="0">
              <a:solidFill>
                <a:srgbClr val="FF0000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6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3377265" y="2626615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3377265" y="4075171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4203872" y="4160943"/>
            <a:ext cx="5839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平均成人的一步為</a:t>
            </a:r>
            <a:r>
              <a:rPr lang="en-US" altLang="zh-TW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45~65</a:t>
            </a:r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公分</a:t>
            </a:r>
            <a:endParaRPr lang="zh-CN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3377265" y="5523727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4864825" y="5320121"/>
            <a:ext cx="3921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可用健身或長跑，</a:t>
            </a:r>
            <a:endParaRPr lang="en-US" altLang="zh-TW" sz="3200" b="1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增加步伐距離。</a:t>
            </a:r>
            <a:endParaRPr lang="zh-CN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畫面編排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575232" y="1508589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27570" t="20751" r="44930" b="18447"/>
          <a:stretch/>
        </p:blipFill>
        <p:spPr>
          <a:xfrm>
            <a:off x="3958589" y="1164196"/>
            <a:ext cx="4274820" cy="5316497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7120465" y="1770199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253089" y="227823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253088" y="2726637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253088" y="311980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253088" y="352394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7346998" y="270972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46998" y="311980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7346998" y="352394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575232" y="246502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6</a:t>
            </a:r>
            <a:endParaRPr lang="zh-TW" altLang="en-US" sz="28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575232" y="2943246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7</a:t>
            </a:r>
            <a:endParaRPr lang="zh-TW" altLang="en-US" sz="28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575232" y="3421465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8</a:t>
            </a:r>
            <a:endParaRPr lang="zh-TW" altLang="en-US" sz="28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44705" y="2016626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44705" y="2470395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44705" y="2938002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4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44705" y="33947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5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25008" y="4125617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6</a:t>
            </a:r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7</a:t>
            </a:r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8</a:t>
            </a:r>
          </a:p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要試先拉在框框內</a:t>
            </a:r>
            <a:endParaRPr lang="en-US" altLang="zh-TW" sz="2800" b="1" dirty="0" smtClean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並將標籤留</a:t>
            </a:r>
            <a:r>
              <a:rPr lang="zh-TW" altLang="en-US" sz="2800" b="1" dirty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白</a:t>
            </a:r>
            <a:endParaRPr lang="en-US" altLang="zh-TW" sz="2800" b="1" dirty="0" smtClean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使用程式，</a:t>
            </a:r>
            <a:r>
              <a:rPr lang="zh-TW" altLang="en-US" sz="2800" b="1" dirty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將</a:t>
            </a:r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顯示文字</a:t>
            </a:r>
            <a:endParaRPr lang="en-US" altLang="zh-TW" sz="2800" b="1" dirty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6493" y="1206497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3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7064" y="908079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</a:t>
            </a:r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盒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517088" y="199783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文字輸入盒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27570" t="20995" r="44930" b="18203"/>
          <a:stretch/>
        </p:blipFill>
        <p:spPr>
          <a:xfrm>
            <a:off x="3959731" y="1175992"/>
            <a:ext cx="4274820" cy="5316497"/>
          </a:xfrm>
          <a:prstGeom prst="rect">
            <a:avLst/>
          </a:prstGeom>
        </p:spPr>
      </p:pic>
      <p:cxnSp>
        <p:nvCxnSpPr>
          <p:cNvPr id="47" name="直線接點 46"/>
          <p:cNvCxnSpPr/>
          <p:nvPr/>
        </p:nvCxnSpPr>
        <p:spPr>
          <a:xfrm>
            <a:off x="7197937" y="2231065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0872" y="1997839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在目標步數未輸入時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顯示對話框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32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4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3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7064" y="908079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9582143" y="354009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5955" y="2521059"/>
            <a:ext cx="418576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按下開始時，計步器開始</a:t>
            </a:r>
            <a:endParaRPr lang="en-US" altLang="zh-TW" sz="26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暫停按下時，計步器暫停</a:t>
            </a:r>
            <a:endParaRPr lang="en-US" altLang="zh-TW" sz="26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重設按下時，所有數字歸零</a:t>
            </a:r>
            <a:endParaRPr lang="en-US" altLang="zh-TW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7570" t="10124" r="44930" b="12033"/>
          <a:stretch/>
        </p:blipFill>
        <p:spPr>
          <a:xfrm>
            <a:off x="4102100" y="276225"/>
            <a:ext cx="3987800" cy="6349583"/>
          </a:xfrm>
          <a:prstGeom prst="rect">
            <a:avLst/>
          </a:prstGeom>
        </p:spPr>
      </p:pic>
      <p:cxnSp>
        <p:nvCxnSpPr>
          <p:cNvPr id="48" name="直線接點 47"/>
          <p:cNvCxnSpPr/>
          <p:nvPr/>
        </p:nvCxnSpPr>
        <p:spPr>
          <a:xfrm>
            <a:off x="7208265" y="3801703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7208265" y="432492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208264" y="484494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582143" y="4078328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82143" y="461656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05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主题班会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351</Words>
  <Application>Microsoft Office PowerPoint</Application>
  <PresentationFormat>寬螢幕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等线</vt:lpstr>
      <vt:lpstr>等线 Light</vt:lpstr>
      <vt:lpstr>字魂27号-布丁体</vt:lpstr>
      <vt:lpstr>字魂58号-创中黑</vt:lpstr>
      <vt:lpstr>字魂59号-创粗黑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彥銘 陳</cp:lastModifiedBy>
  <cp:revision>370</cp:revision>
  <dcterms:created xsi:type="dcterms:W3CDTF">2019-07-29T02:38:00Z</dcterms:created>
  <dcterms:modified xsi:type="dcterms:W3CDTF">2020-05-29T13:25:33Z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